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8" r:id="rId2"/>
    <p:sldId id="257" r:id="rId3"/>
    <p:sldId id="266" r:id="rId4"/>
    <p:sldId id="260" r:id="rId5"/>
    <p:sldId id="262" r:id="rId6"/>
    <p:sldId id="263" r:id="rId7"/>
    <p:sldId id="264" r:id="rId8"/>
    <p:sldId id="259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07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20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11" Type="http://schemas.openxmlformats.org/officeDocument/2006/relationships/hyperlink" Target="http://theIDA.net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adislaus von Bortkiewicz Professor of Statistics…"/>
          <p:cNvSpPr txBox="1"/>
          <p:nvPr/>
        </p:nvSpPr>
        <p:spPr>
          <a:xfrm>
            <a:off x="801047" y="7264365"/>
            <a:ext cx="11008294" cy="193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 anchor="ctr"/>
          <a:lstStyle/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Ladislaus von Bortkiewicz Professor of Statistics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Humboldt-Universität zu Berlin</a:t>
            </a:r>
          </a:p>
          <a:p>
            <a:pPr defTabSz="457200">
              <a:defRPr>
                <a:solidFill>
                  <a:srgbClr val="01199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hlinkClick r:id="rId11"/>
              </a:rPr>
              <a:t>theIDA.net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ASE, ACI NUS, NYCU 玉山學者</a:t>
            </a: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B210E-F338-6C27-D5CC-EA00183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>
            <a:extLst>
              <a:ext uri="{FF2B5EF4-FFF2-40B4-BE49-F238E27FC236}">
                <a16:creationId xmlns:a16="http://schemas.microsoft.com/office/drawing/2014/main" id="{C43A2AB0-7019-60E9-8684-81986142A9B8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54250" y="2628272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Day One Home Work Display</a:t>
            </a:r>
            <a:endParaRPr dirty="0"/>
          </a:p>
        </p:txBody>
      </p:sp>
      <p:sp>
        <p:nvSpPr>
          <p:cNvPr id="55" name="Sukun WANG…">
            <a:extLst>
              <a:ext uri="{FF2B5EF4-FFF2-40B4-BE49-F238E27FC236}">
                <a16:creationId xmlns:a16="http://schemas.microsoft.com/office/drawing/2014/main" id="{EC88D7C3-AC36-8CC6-2651-3ACDE6396AA1}"/>
              </a:ext>
            </a:extLst>
          </p:cNvPr>
          <p:cNvSpPr txBox="1"/>
          <p:nvPr/>
        </p:nvSpPr>
        <p:spPr>
          <a:xfrm>
            <a:off x="652700" y="4318973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Jiaqi 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9737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Brief Introduction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Polar coordinates explanation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4 params animals display</a:t>
            </a:r>
          </a:p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r>
              <a:rPr lang="en-US" dirty="0"/>
              <a:t>Scrape of China Daily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DF88-B608-0E8A-473A-D679B7F9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DAAB28C9-540F-3EBB-217E-18E0F4292EE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Polar coordinates 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63252F65-DB48-1B00-3652-13AB24FDE79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96C0C33A-966D-2924-D65D-5D1A07693E8A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EABE3DC0-8DDE-B791-4F71-1393AAD0DCFD}"/>
              </a:ext>
            </a:extLst>
          </p:cNvPr>
          <p:cNvSpPr txBox="1"/>
          <p:nvPr/>
        </p:nvSpPr>
        <p:spPr>
          <a:xfrm>
            <a:off x="596900" y="2197098"/>
            <a:ext cx="7918450" cy="679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dirty="0"/>
              <a:t>Describe a point by (r, θ) instead of (x, y)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dirty="0"/>
              <a:t>r = distance from origin (radius)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dirty="0"/>
              <a:t>θ = angle from positive x-axis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endParaRPr lang="en-US" dirty="0"/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Conversion formulas: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x=r cosθ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y=r sinθ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r=(x^2+y^2)^1/2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s-ES" dirty="0"/>
              <a:t>θ =​arctan(y/x)</a:t>
            </a:r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endParaRPr lang="es-ES" dirty="0"/>
          </a:p>
          <a:p>
            <a:pPr>
              <a:lnSpc>
                <a:spcPct val="15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r>
              <a:rPr lang="en-US" altLang="zh-CN" sz="2900" dirty="0"/>
              <a:t>Polar coordinates are better for circles, ellipses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AEE1A6-01F0-A7CF-F5B6-271646296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070" y="2100829"/>
            <a:ext cx="4495809" cy="45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8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97E0-39DA-692F-4F33-07BD9E06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72FA2E1F-A6F9-CFBC-2325-3083087113B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4 Params Animals </a:t>
            </a:r>
            <a:r>
              <a:rPr lang="en-US" altLang="zh-CN" dirty="0" err="1"/>
              <a:t>Display:Abstract</a:t>
            </a:r>
            <a:r>
              <a:rPr lang="en-US" altLang="zh-CN" dirty="0"/>
              <a:t> version</a:t>
            </a:r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84443A74-0EE3-D97D-7D8D-0CB96C4F8F3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E2CA3F19-75F8-A4CA-7750-5AA2A9A097D6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08376DB6-AE97-ED32-44FB-AAA25D3D27F9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327208-1187-66CF-FB2F-9A3225D3A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25" y="1901061"/>
            <a:ext cx="3733800" cy="2800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4B6874-CB6B-1F98-62E2-D34CC23B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25" y="5662575"/>
            <a:ext cx="3733800" cy="2800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DF2018-3B6A-1170-CEF5-B3F0F16BB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5" y="5662575"/>
            <a:ext cx="3733800" cy="2800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076A6F-0E44-DB3F-0A57-2F8BC3656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5" y="1901061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617D1-3C92-B230-E75A-71C2F80FD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10095917-3A83-62A3-DD78-2BE67659117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4 Params Animals </a:t>
            </a:r>
            <a:r>
              <a:rPr lang="en-US" altLang="zh-CN" dirty="0" err="1"/>
              <a:t>Display:Comparative</a:t>
            </a:r>
            <a:r>
              <a:rPr lang="en-US" altLang="zh-CN" dirty="0"/>
              <a:t> version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D4F626D6-DD63-7792-759E-4C9A3080279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855F106B-6815-DECE-9DD7-7A1C16070E10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BE38BDBA-84C5-BD74-1B4A-BC7C16A6090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D335B0-1159-E0C5-EEC3-ABDC5829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0" y="1901061"/>
            <a:ext cx="3733800" cy="2800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183DB-C5D0-41E2-BE71-71A004B7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0" y="5662575"/>
            <a:ext cx="3733800" cy="2800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C14F0A1-7B5E-B9E4-337D-36F1E2F2B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0" y="1675636"/>
            <a:ext cx="3251200" cy="3251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0DC45B-DA63-E8CC-5CB0-B286735ED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8079" y="5752081"/>
            <a:ext cx="3733800" cy="28003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5071CAD-67CE-20E0-1B68-9131C7836774}"/>
              </a:ext>
            </a:extLst>
          </p:cNvPr>
          <p:cNvSpPr txBox="1"/>
          <p:nvPr/>
        </p:nvSpPr>
        <p:spPr>
          <a:xfrm>
            <a:off x="5238751" y="2701161"/>
            <a:ext cx="1987550" cy="1200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CN" sz="2000" dirty="0"/>
              <a:t>Chicken</a:t>
            </a:r>
          </a:p>
          <a:p>
            <a:endParaRPr lang="en-US" altLang="zh-CN" sz="2000" dirty="0"/>
          </a:p>
          <a:p>
            <a:r>
              <a:rPr lang="pl-PL" altLang="zh-CN" sz="2000" dirty="0"/>
              <a:t>65-50j, -35+20j, 30-10j, 25-65j, 48+25j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737DA2-7AC0-099E-B5F6-89FC5E6267CE}"/>
              </a:ext>
            </a:extLst>
          </p:cNvPr>
          <p:cNvSpPr txBox="1"/>
          <p:nvPr/>
        </p:nvSpPr>
        <p:spPr>
          <a:xfrm>
            <a:off x="5238751" y="6152131"/>
            <a:ext cx="1987550" cy="2000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CN" sz="2000" dirty="0" err="1"/>
              <a:t>Eurypharynx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pelecanoides</a:t>
            </a:r>
            <a:endParaRPr lang="en-US" altLang="zh-CN" sz="2000" dirty="0"/>
          </a:p>
          <a:p>
            <a:r>
              <a:rPr lang="pl-PL" altLang="zh-CN" sz="2000" dirty="0"/>
              <a:t>50-60j, 35-20j, -20-5j, -10-30j, 22+15j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79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A6D8E-81E5-2773-0447-2091F6088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183A1F69-835A-8E7B-BFF4-F8004FD6D88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4 Params Animals </a:t>
            </a:r>
            <a:r>
              <a:rPr lang="en-US" altLang="zh-CN" dirty="0" err="1"/>
              <a:t>Display:Comparative</a:t>
            </a:r>
            <a:r>
              <a:rPr lang="en-US" altLang="zh-CN" dirty="0"/>
              <a:t> version</a:t>
            </a:r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4D22E5-292E-7B08-DCBE-DF2E07942A5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25AE960D-6818-A8D5-2D89-9341F06BDF53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2BE7585B-1695-CFE7-2542-506AC141849D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5F53DC-538F-96B3-87E7-89419B301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00" y="5662575"/>
            <a:ext cx="3733800" cy="2800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76E732-056B-83BA-C380-F1CC9ABBE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00" y="1891536"/>
            <a:ext cx="3733800" cy="2800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0E3AC8-C433-A7F5-400C-3D1EDF7C5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04" y="1891536"/>
            <a:ext cx="4198475" cy="2800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D12713-A8E7-EF7C-74B1-CC969D75B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3"/>
          <a:stretch>
            <a:fillRect/>
          </a:stretch>
        </p:blipFill>
        <p:spPr>
          <a:xfrm>
            <a:off x="7531394" y="5724450"/>
            <a:ext cx="4210485" cy="26813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AB90A13-93C2-CC8E-6199-FB4445F4812E}"/>
              </a:ext>
            </a:extLst>
          </p:cNvPr>
          <p:cNvSpPr txBox="1"/>
          <p:nvPr/>
        </p:nvSpPr>
        <p:spPr>
          <a:xfrm>
            <a:off x="5238751" y="2314575"/>
            <a:ext cx="1987550" cy="1200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CN" sz="2000" dirty="0"/>
              <a:t>toucan</a:t>
            </a:r>
          </a:p>
          <a:p>
            <a:endParaRPr lang="en-US" altLang="zh-CN" sz="2000" dirty="0"/>
          </a:p>
          <a:p>
            <a:r>
              <a:rPr lang="pl-PL" altLang="zh-CN" sz="2000" dirty="0"/>
              <a:t>[65-70j, 35+42j, -22+8j, -18-52j, 42+28j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FBA9C1-CDF8-E8F1-CBA7-0AA410980863}"/>
              </a:ext>
            </a:extLst>
          </p:cNvPr>
          <p:cNvSpPr txBox="1"/>
          <p:nvPr/>
        </p:nvSpPr>
        <p:spPr>
          <a:xfrm>
            <a:off x="5136097" y="6167400"/>
            <a:ext cx="1987550" cy="1200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pl-PL" altLang="zh-CN" sz="2000" dirty="0"/>
              <a:t>Hummingbird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pl-PL" altLang="zh-CN" sz="2000" dirty="0"/>
              <a:t>60-80j, -25+30j, 10-15j, 20-60j, 35+20j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433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233B-4E34-24EC-BEBD-F083E62FA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250EBA8C-7734-C143-EDCA-57CA9915F90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Scrape of China Daily:80 result</a:t>
            </a:r>
          </a:p>
          <a:p>
            <a:endParaRPr lang="en-US" altLang="zh-CN"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39DACDB9-732E-0F67-6E81-7AF9FC948D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3C1071CB-C613-94F9-0D05-AC4407EEBAD8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61B858F2-03EB-8F95-8351-1B409C09237A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4E71A3-64C4-C4F6-327D-FC69F8FA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521675"/>
            <a:ext cx="10509446" cy="736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DCDD3-5A8A-73D2-980E-7BB3285D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>
            <a:extLst>
              <a:ext uri="{FF2B5EF4-FFF2-40B4-BE49-F238E27FC236}">
                <a16:creationId xmlns:a16="http://schemas.microsoft.com/office/drawing/2014/main" id="{65C3A104-BC28-106F-7819-11CFB449197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dirty="0"/>
              <a:t>Scrape of China </a:t>
            </a:r>
            <a:r>
              <a:rPr lang="en-US" altLang="zh-CN" dirty="0" err="1"/>
              <a:t>Daily:code</a:t>
            </a:r>
            <a:endParaRPr lang="en-US" altLang="zh-CN" dirty="0"/>
          </a:p>
          <a:p>
            <a:endParaRPr dirty="0"/>
          </a:p>
        </p:txBody>
      </p:sp>
      <p:sp>
        <p:nvSpPr>
          <p:cNvPr id="58" name="幻灯片编号">
            <a:extLst>
              <a:ext uri="{FF2B5EF4-FFF2-40B4-BE49-F238E27FC236}">
                <a16:creationId xmlns:a16="http://schemas.microsoft.com/office/drawing/2014/main" id="{2770F653-31C4-A34E-FB14-87804696B9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9" name="Motivation">
            <a:extLst>
              <a:ext uri="{FF2B5EF4-FFF2-40B4-BE49-F238E27FC236}">
                <a16:creationId xmlns:a16="http://schemas.microsoft.com/office/drawing/2014/main" id="{4784A5A1-58F5-915F-9C8C-BB862BD8FD89}"/>
              </a:ext>
            </a:extLst>
          </p:cNvPr>
          <p:cNvSpPr txBox="1"/>
          <p:nvPr/>
        </p:nvSpPr>
        <p:spPr>
          <a:xfrm>
            <a:off x="755809" y="213147"/>
            <a:ext cx="950285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endParaRPr dirty="0"/>
          </a:p>
        </p:txBody>
      </p:sp>
      <p:sp>
        <p:nvSpPr>
          <p:cNvPr id="60" name="Industry-level bond and stock data of China…">
            <a:extLst>
              <a:ext uri="{FF2B5EF4-FFF2-40B4-BE49-F238E27FC236}">
                <a16:creationId xmlns:a16="http://schemas.microsoft.com/office/drawing/2014/main" id="{8C9BCA43-6E0B-020D-AE2C-C3512CACD631}"/>
              </a:ext>
            </a:extLst>
          </p:cNvPr>
          <p:cNvSpPr txBox="1"/>
          <p:nvPr/>
        </p:nvSpPr>
        <p:spPr>
          <a:xfrm>
            <a:off x="596900" y="2197100"/>
            <a:ext cx="12166600" cy="3904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29683" indent="-429683">
              <a:lnSpc>
                <a:spcPct val="150000"/>
              </a:lnSpc>
              <a:buClr>
                <a:srgbClr val="00599E"/>
              </a:buClr>
              <a:buSzPct val="100000"/>
              <a:buChar char="⊡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C4ACF8-35FA-E0AF-C886-2D1F0C45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406"/>
          <a:stretch>
            <a:fillRect/>
          </a:stretch>
        </p:blipFill>
        <p:spPr>
          <a:xfrm>
            <a:off x="158750" y="1521675"/>
            <a:ext cx="6251575" cy="6191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DD5BB6-9102-B5E5-4A1E-FAE59A32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9"/>
          <a:stretch>
            <a:fillRect/>
          </a:stretch>
        </p:blipFill>
        <p:spPr>
          <a:xfrm>
            <a:off x="6495891" y="1521675"/>
            <a:ext cx="6028409" cy="526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180</Words>
  <Application>Microsoft Office PowerPoint</Application>
  <PresentationFormat>自定义</PresentationFormat>
  <Paragraphs>41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Avenir Roman</vt:lpstr>
      <vt:lpstr>Helvetica Neue</vt:lpstr>
      <vt:lpstr>Helvetica Neue Light</vt:lpstr>
      <vt:lpstr>Helvetica Neue Thin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嘉齐 李</cp:lastModifiedBy>
  <cp:revision>11</cp:revision>
  <dcterms:modified xsi:type="dcterms:W3CDTF">2025-07-08T15:08:26Z</dcterms:modified>
</cp:coreProperties>
</file>